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695bf63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1483967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cb0cb16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0fb9248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440eeeb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30590b0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25e2cfb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4db2c92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14b488f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588ad27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0200f84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8dadc9e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8ca2e70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aec7c7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9bddaad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f5fd24c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be78bab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e82ae7b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58d3581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9b3dc3d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f4035f9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097a77e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7572bd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abfd894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923faae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c1378ee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91eba32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22687012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2020-11-16T17:15:17Z</dcterms:modified>
  <cp:category/>
</cp:coreProperties>
</file>